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Poppins Black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Xxzsdao2TqBNMKYeAs5TZFDJG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PoppinsBlack-boldItalic.fntdata"/><Relationship Id="rId27" Type="http://schemas.openxmlformats.org/officeDocument/2006/relationships/font" Target="fonts/Poppins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78e015d2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078e015d2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78e015d2d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078e015d2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78e015d2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078e015d2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78e015d2d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078e015d2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78e015d2d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078e015d2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2c12a60a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2d2c12a60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78e015d2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078e015d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78e015d2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078e015d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78e015d2d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078e015d2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78e015d2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078e015d2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78e015d2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078e015d2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hyperlink" Target="https://trello.com/b/KPvr6wNW/projeto-azu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trello.com/b/KPvr6wNW/projeto-azu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github.com/seducTimoteo/appAvaliacaoFluenciaLeitora" TargetMode="External"/><Relationship Id="rId5" Type="http://schemas.openxmlformats.org/officeDocument/2006/relationships/hyperlink" Target="https://www.youtube.com/watch?v=r40pC9kyoj0&amp;list=PL3BqW_m3m6a05ALSBW02qDXmfDKIip2KX&amp;index=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www.google.com/search?q=vaga+de+emprego+de+flask+em+recife&amp;oq=vaga+de+emprego+de+flask+em+recife&amp;gs_lcrp=EgZjaHJvbWUyCwgAEEUYChg5GKABMgkIARAhGAoYoAEyCQgCECEYChigATIJCAMQIRgKGKABMgkIBBAhGAoYoAHSAQg2ODc2ajBqN6gCALACAA&amp;sourceid=chrome&amp;ie=UTF-8&amp;jbr=sep:0" TargetMode="External"/><Relationship Id="rId5" Type="http://schemas.openxmlformats.org/officeDocument/2006/relationships/hyperlink" Target="https://www.neuronpd.com/pt/service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://www.azur.com.b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developer.santander.com.br/api/visao-geral/credito-usecasa-visao-geral#:~:text=D%C3%BAvidas%20sobre%20a%20API%20de,obter%20as%20chaves%20de%20criptografi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459750" y="5304725"/>
            <a:ext cx="460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r>
              <a:rPr b="0" i="0" lang="pt-BR" sz="28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rPr>
              <a:t>: André Ribeiro.</a:t>
            </a:r>
            <a:endParaRPr b="0" i="0" sz="14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078e015d2d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078e015d2d_0_45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Análise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3078e015d2d_0_45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Administrador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Funcionários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Imóveis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Banco(Santander, Bradesco, CEF, BB)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Incorporadora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Cartório(Registro de imóveis, Certidões)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Prefeitura(IPTU, ITBI)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3078e015d2d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078e015d2d_0_51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Implementação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3078e015d2d_0_5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1" name="Google Shape;161;g3078e015d2d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812" y="1924450"/>
            <a:ext cx="9287963" cy="39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078e015d2d_0_51"/>
          <p:cNvSpPr txBox="1"/>
          <p:nvPr/>
        </p:nvSpPr>
        <p:spPr>
          <a:xfrm>
            <a:off x="2051850" y="1077825"/>
            <a:ext cx="808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https://trello.com/b/KPvr6wNW/projeto-azur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078e015d2d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078e015d2d_0_81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Implementação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3078e015d2d_0_8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70" name="Google Shape;170;g3078e015d2d_0_81"/>
          <p:cNvSpPr txBox="1"/>
          <p:nvPr/>
        </p:nvSpPr>
        <p:spPr>
          <a:xfrm>
            <a:off x="2737650" y="3071325"/>
            <a:ext cx="808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https://trello.com/b/KPvr6wNW/projeto-azur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078e015d2d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078e015d2d_0_91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Referências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3078e015d2d_0_9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Projeto FAP 2023 - App Avaliação de Leitura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chemeClr val="hlink"/>
                </a:solidFill>
                <a:hlinkClick r:id="rId4"/>
              </a:rPr>
              <a:t>https://github.com/seducTimoteo/appAvaliacaoFluenciaLeitora</a:t>
            </a:r>
            <a:r>
              <a:rPr b="1" lang="pt-BR" sz="2400">
                <a:solidFill>
                  <a:schemeClr val="dk1"/>
                </a:solidFill>
              </a:rPr>
              <a:t>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Vídeo Aula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chemeClr val="hlink"/>
                </a:solidFill>
                <a:hlinkClick r:id="rId5"/>
              </a:rPr>
              <a:t>https://www.youtube.com/watch?v=r40pC9kyoj0&amp;list=PL3BqW_m3m6a05ALSBW02qDXmfDKIip2KX&amp;index=1</a:t>
            </a:r>
            <a:r>
              <a:rPr b="1" lang="pt-BR" sz="2400">
                <a:solidFill>
                  <a:schemeClr val="dk1"/>
                </a:solidFill>
              </a:rPr>
              <a:t>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024312" y="2419708"/>
            <a:ext cx="41433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Azur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3078e015d2d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078e015d2d_0_6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Mercado de Trabalho com Flask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3078e015d2d_0_6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Vagas de emprego com Flask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chemeClr val="hlink"/>
                </a:solidFill>
                <a:hlinkClick r:id="rId4"/>
              </a:rPr>
              <a:t>https://www.google.com/search?q=vaga+de+emprego+de+flask+em+recife&amp;oq=vaga+de+emprego+de+flask+em+recife&amp;gs_lcrp=EgZjaHJvbWUyCwgAEEUYChg5GKABMgkIARAhGAoYoAEyCQgCECEYChigATIJCAMQIRgKGKABMgkIBBAhGAoYoAHSAQg2ODc2ajBqN6gCALACAA&amp;sourceid=chrome&amp;ie=UTF-8&amp;jbr=sep:0</a:t>
            </a:r>
            <a:r>
              <a:rPr b="1" lang="pt-BR" sz="2400">
                <a:solidFill>
                  <a:schemeClr val="dk1"/>
                </a:solidFill>
              </a:rPr>
              <a:t>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Neuron Predict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chemeClr val="hlink"/>
                </a:solidFill>
                <a:hlinkClick r:id="rId5"/>
              </a:rPr>
              <a:t>https://www.neuronpd.com/pt/services/</a:t>
            </a:r>
            <a:r>
              <a:rPr b="1" lang="pt-BR" sz="2400">
                <a:solidFill>
                  <a:schemeClr val="dk1"/>
                </a:solidFill>
              </a:rPr>
              <a:t>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2d2c12a60a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d2c12a60a6_0_1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Azur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g2d2c12a60a6_0_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2d2c12a60a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150" y="934738"/>
            <a:ext cx="963930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3078e015d2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078e015d2d_0_1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Azur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g3078e015d2d_0_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>
                <a:solidFill>
                  <a:schemeClr val="dk1"/>
                </a:solidFill>
                <a:highlight>
                  <a:srgbClr val="FFFFFF"/>
                </a:highlight>
              </a:rPr>
              <a:t>Sobre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highlight>
                  <a:srgbClr val="FFFFFF"/>
                </a:highlight>
              </a:rPr>
              <a:t>Nós somos a Azur, uma empresa do ramo da </a:t>
            </a:r>
            <a:r>
              <a:rPr b="1" lang="pt-BR" sz="2100">
                <a:solidFill>
                  <a:schemeClr val="dk1"/>
                </a:solidFill>
                <a:highlight>
                  <a:srgbClr val="FFFFFF"/>
                </a:highlight>
              </a:rPr>
              <a:t>construção civil com visões inovadoras</a:t>
            </a:r>
            <a:r>
              <a:rPr lang="pt-BR" sz="2100">
                <a:solidFill>
                  <a:schemeClr val="dk1"/>
                </a:solidFill>
                <a:highlight>
                  <a:srgbClr val="FFFFFF"/>
                </a:highlight>
              </a:rPr>
              <a:t>, sempre pensando no atual e no melhor.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highlight>
                  <a:srgbClr val="FFFFFF"/>
                </a:highlight>
              </a:rPr>
              <a:t>Nossa equipe é feita por pessoas que valorizam as pessoas.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highlight>
                  <a:srgbClr val="FFFFFF"/>
                </a:highlight>
              </a:rPr>
              <a:t>Queremos crescer juntos, por isso </a:t>
            </a:r>
            <a:r>
              <a:rPr b="1" lang="pt-BR" sz="2100">
                <a:solidFill>
                  <a:schemeClr val="dk1"/>
                </a:solidFill>
                <a:highlight>
                  <a:srgbClr val="FFFFFF"/>
                </a:highlight>
              </a:rPr>
              <a:t>investimos em empreendimentos inteligentes, sustentáveis e que ajudam a contribuir com o desenvolvimento urbano das cidades!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3078e015d2d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078e015d2d_0_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Azur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3078e015d2d_0_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  <a:highlight>
                  <a:srgbClr val="FFFFFF"/>
                </a:highlight>
              </a:rPr>
              <a:t>Site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http://www.azur.com.br</a:t>
            </a:r>
            <a:endParaRPr sz="21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  <a:highlight>
                  <a:srgbClr val="FFFFFF"/>
                </a:highlight>
              </a:rPr>
              <a:t>Setor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highlight>
                  <a:srgbClr val="FFFFFF"/>
                </a:highlight>
              </a:rPr>
              <a:t>Atividades imobiliárias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  <a:highlight>
                  <a:srgbClr val="FFFFFF"/>
                </a:highlight>
              </a:rPr>
              <a:t>Fundada em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highlight>
                  <a:srgbClr val="FFFFFF"/>
                </a:highlight>
              </a:rPr>
              <a:t>2017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  <a:highlight>
                  <a:srgbClr val="FFFFFF"/>
                </a:highlight>
              </a:rPr>
              <a:t>Especializações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highlight>
                  <a:srgbClr val="FFFFFF"/>
                </a:highlight>
              </a:rPr>
              <a:t>Engenharia, Imobiliária, Urbanismo, Arquitetura, Design, Projetos e Tecnologia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078e015d2d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078e015d2d_0_22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Problema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g3078e015d2d_0_22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Jornada de Aquisição e Legalização de Imóveis</a:t>
            </a:r>
            <a:endParaRPr b="1"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3078e015d2d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078e015d2d_0_33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Solução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g3078e015d2d_0_33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Sistema de aquisição de imóveis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3078e015d2d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078e015d2d_0_39"/>
          <p:cNvSpPr txBox="1"/>
          <p:nvPr/>
        </p:nvSpPr>
        <p:spPr>
          <a:xfrm>
            <a:off x="1646400" y="473050"/>
            <a:ext cx="10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Requisitos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3078e015d2d_0_3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Login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Administrador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Funcionários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Imóveis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Banco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	API Santander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https://developer.santander.com.br/api/visao-geral/credito-usecasa-visao-geral#:~:text=D%C3%BAvidas%20sobre%20a%20API%20de,obter%20as%20chaves%20de%20criptografia</a:t>
            </a:r>
            <a:r>
              <a:rPr lang="pt-BR" sz="1200">
                <a:solidFill>
                  <a:schemeClr val="dk1"/>
                </a:solidFill>
              </a:rPr>
              <a:t>.</a:t>
            </a:r>
            <a:r>
              <a:rPr lang="pt-BR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Incorporadora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Cartório(Registro de imóveis, Certidões)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Prefeitura(IPTU, ITBI)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2024-04-19T17:58:12Z</dcterms:created>
  <dc:creator>Isaias Dias</dc:creator>
</cp:coreProperties>
</file>